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00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Fuko Suzuki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Influences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696" y="256550"/>
            <a:ext cx="4102157" cy="421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37" y="378450"/>
            <a:ext cx="4465974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65750" y="4141350"/>
            <a:ext cx="36339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Edgar Degas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dvard munch death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74" y="495749"/>
            <a:ext cx="4597549" cy="34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dvard munch death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200" y="337624"/>
            <a:ext cx="3797374" cy="44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24775" y="4365525"/>
            <a:ext cx="2135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Edvard Munch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arah sitkin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5" y="304800"/>
            <a:ext cx="4075574" cy="306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rah sitkin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550" y="304800"/>
            <a:ext cx="4619274" cy="46192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47875" y="4028050"/>
            <a:ext cx="115842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495750" y="3932575"/>
            <a:ext cx="23754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Sarah Sitkin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hristina bothwell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75" y="241450"/>
            <a:ext cx="4417924" cy="3024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ristina bothwell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775" y="1184675"/>
            <a:ext cx="4300799" cy="34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475100" y="4172650"/>
            <a:ext cx="118983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51175" y="3842125"/>
            <a:ext cx="36357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Christina Bothwell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50" y="2076624"/>
            <a:ext cx="3040025" cy="299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25" y="138450"/>
            <a:ext cx="3040025" cy="30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09975" y="4572025"/>
            <a:ext cx="1381500" cy="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Paintings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 b="0" l="33739" r="11639" t="0"/>
          <a:stretch/>
        </p:blipFill>
        <p:spPr>
          <a:xfrm>
            <a:off x="6357999" y="8800"/>
            <a:ext cx="2245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951" y="213875"/>
            <a:ext cx="3232698" cy="46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74" y="213875"/>
            <a:ext cx="4601724" cy="345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52575" y="412637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Sculptures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