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8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0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3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2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99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1550-1148-9947-8319-21B6EA9B0613}" type="datetimeFigureOut">
              <a:rPr lang="en-US" smtClean="0"/>
              <a:t>16/9/19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FBB3C-FA72-624B-A3AB-86A1024C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1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Influences: 10 clover field lane</a:t>
            </a:r>
            <a:br>
              <a:rPr lang="en-US" dirty="0" smtClean="0"/>
            </a:br>
            <a:r>
              <a:rPr lang="en-US" dirty="0" smtClean="0"/>
              <a:t>A “</a:t>
            </a:r>
            <a:r>
              <a:rPr lang="nl-NL" dirty="0" smtClean="0"/>
              <a:t>Dan Trachtenberg” film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Chou Liang </a:t>
            </a:r>
            <a:r>
              <a:rPr lang="en-US" dirty="0" err="1" smtClean="0"/>
              <a:t>wei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2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20" y="129110"/>
            <a:ext cx="8229600" cy="10248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Sci-Fi T</a:t>
            </a:r>
            <a:r>
              <a:rPr lang="en-US" dirty="0" smtClean="0"/>
              <a:t>hriller film 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dirty="0" smtClean="0"/>
              <a:t>spiritual sequels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MV5BMjEzMjczOTIxMV5BMl5BanBnXkFtZTgwOTUwMjI3NzE@._V1_SX675_CR0,0,675,999_AL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02" y="1259831"/>
            <a:ext cx="3782547" cy="5598169"/>
          </a:xfrm>
          <a:prstGeom prst="rect">
            <a:avLst/>
          </a:prstGeom>
        </p:spPr>
      </p:pic>
      <p:pic>
        <p:nvPicPr>
          <p:cNvPr id="8" name="Picture 7" descr="b826d798e14f1501a2e824cab2c43d28f4ad3cb64a03d94f984427321975db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0" y="1259831"/>
            <a:ext cx="3626680" cy="54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17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successful thriller film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dirty="0" smtClean="0"/>
              <a:t>uspense </a:t>
            </a:r>
          </a:p>
          <a:p>
            <a:r>
              <a:rPr lang="en-US" dirty="0" smtClean="0"/>
              <a:t>M</a:t>
            </a:r>
            <a:r>
              <a:rPr lang="en-US" dirty="0" smtClean="0"/>
              <a:t>islead audi</a:t>
            </a:r>
            <a:r>
              <a:rPr lang="en-US" dirty="0" smtClean="0"/>
              <a:t>e</a:t>
            </a:r>
            <a:r>
              <a:rPr lang="en-US" dirty="0" smtClean="0"/>
              <a:t>nce </a:t>
            </a:r>
          </a:p>
          <a:p>
            <a:r>
              <a:rPr lang="en-US" dirty="0" smtClean="0"/>
              <a:t>M</a:t>
            </a:r>
            <a:r>
              <a:rPr lang="en-US" dirty="0" smtClean="0"/>
              <a:t>usic </a:t>
            </a:r>
          </a:p>
          <a:p>
            <a:r>
              <a:rPr lang="en-US" dirty="0"/>
              <a:t>F</a:t>
            </a:r>
            <a:r>
              <a:rPr lang="en-US" dirty="0" smtClean="0"/>
              <a:t>oreshadows</a:t>
            </a:r>
          </a:p>
          <a:p>
            <a:r>
              <a:rPr lang="en-US" dirty="0" smtClean="0"/>
              <a:t>Imply </a:t>
            </a: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5695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 </a:t>
            </a:r>
            <a:endParaRPr lang="en-US" dirty="0"/>
          </a:p>
        </p:txBody>
      </p:sp>
      <p:pic>
        <p:nvPicPr>
          <p:cNvPr id="5" name="Picture 4" descr="螢幕快照 2016-09-19 下午2.46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6-09-19 下午4.0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1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6-09-19 下午4.18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0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 </a:t>
            </a:r>
            <a:endParaRPr lang="en-US" dirty="0"/>
          </a:p>
        </p:txBody>
      </p:sp>
      <p:pic>
        <p:nvPicPr>
          <p:cNvPr id="5" name="Picture 4" descr="螢幕快照 2016-09-19 下午4.55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62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8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6-09-19 下午4.5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2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26</Words>
  <Application>Microsoft Macintosh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Influences: 10 clover field lane A “Dan Trachtenberg” film   </vt:lpstr>
      <vt:lpstr>Sci-Fi Thriller film  spiritual sequels  </vt:lpstr>
      <vt:lpstr>A successful thriller film </vt:lpstr>
      <vt:lpstr>Character </vt:lpstr>
      <vt:lpstr>PowerPoint Presentation</vt:lpstr>
      <vt:lpstr>PowerPoint Presentation</vt:lpstr>
      <vt:lpstr>Script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Influences: 10 clover field lane  </dc:title>
  <dc:creator>CHOU Liang Wei</dc:creator>
  <cp:lastModifiedBy>CHOU Liang Wei</cp:lastModifiedBy>
  <cp:revision>9</cp:revision>
  <dcterms:created xsi:type="dcterms:W3CDTF">2016-09-19T19:21:44Z</dcterms:created>
  <dcterms:modified xsi:type="dcterms:W3CDTF">2016-09-19T23:58:40Z</dcterms:modified>
</cp:coreProperties>
</file>